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bg-oce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116">
              <a:alpha val="4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logo-crem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647" y="2011680"/>
            <a:ext cx="5486400" cy="187592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547207" y="4389120"/>
            <a:ext cx="1097280" cy="38100"/>
          </a:xfrm>
          <a:prstGeom prst="rect">
            <a:avLst/>
          </a:prstGeom>
          <a:solidFill>
            <a:srgbClr val="FF57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4754880"/>
            <a:ext cx="761969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CAE0B2"/>
                </a:solidFill>
                <a:latin typeface="Source Sans 3"/>
              </a:rPr>
              <a:t>Subtitel of datum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5486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162116"/>
                </a:solidFill>
                <a:latin typeface="Arial Black"/>
              </a:rPr>
              <a:t>TWEE KOLOMMEN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731520" cy="38100"/>
          </a:xfrm>
          <a:prstGeom prst="rect">
            <a:avLst/>
          </a:prstGeom>
          <a:solidFill>
            <a:srgbClr val="FF57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828800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5714"/>
                </a:solidFill>
                <a:latin typeface="Arial Bold"/>
              </a:rPr>
              <a:t>KOLOM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23160"/>
            <a:ext cx="47548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62116"/>
                </a:solidFill>
                <a:latin typeface="Source Sans 3"/>
              </a:rPr>
              <a:t>Hier komt de inhoud van de eerste kolom. Gebruik dit voor vergelijkingen, twee gerelateerde onderwerpen, of voor-en-na situaties.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0" y="1828800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5714"/>
                </a:solidFill>
                <a:latin typeface="Arial Bold"/>
              </a:rPr>
              <a:t>KOLOM 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0" y="2423160"/>
            <a:ext cx="47548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62116"/>
                </a:solidFill>
                <a:latin typeface="Source Sans 3"/>
              </a:rPr>
              <a:t>Hier komt de inhoud van de tweede kolom. Houd de hoeveelheid tekst in balans met de linkerkolom.</a:t>
            </a:r>
          </a:p>
        </p:txBody>
      </p:sp>
      <p:pic>
        <p:nvPicPr>
          <p:cNvPr id="8" name="Picture 7" descr="beeldmerk-donkergroe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1575" y="598932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2194560"/>
            <a:ext cx="1371600" cy="50800"/>
          </a:xfrm>
          <a:prstGeom prst="rect">
            <a:avLst/>
          </a:prstGeom>
          <a:solidFill>
            <a:srgbClr val="FF57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9144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0" i="0">
                <a:solidFill>
                  <a:srgbClr val="162116"/>
                </a:solidFill>
                <a:latin typeface="Arial Black"/>
              </a:rPr>
              <a:t>"Leiderschap begint bij het kennen van jezelf."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5A6358"/>
                </a:solidFill>
                <a:latin typeface="Source Sans 3"/>
              </a:rPr>
              <a:t>— Bram Noorlandt</a:t>
            </a:r>
          </a:p>
        </p:txBody>
      </p:sp>
      <p:pic>
        <p:nvPicPr>
          <p:cNvPr id="5" name="Picture 4" descr="beeldmerk-donkergroe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1575" y="598932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5486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162116"/>
                </a:solidFill>
                <a:latin typeface="Arial Black"/>
              </a:rPr>
              <a:t>DRIE KERNPUNTEN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731520" cy="38100"/>
          </a:xfrm>
          <a:prstGeom prst="rect">
            <a:avLst/>
          </a:prstGeom>
          <a:solidFill>
            <a:srgbClr val="FF57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92024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FF5714"/>
                </a:solidFill>
                <a:latin typeface="Arial Black"/>
              </a:rP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83464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62116"/>
                </a:solidFill>
                <a:latin typeface="Arial Bold"/>
              </a:rPr>
              <a:t>PUNT EEN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383280"/>
            <a:ext cx="31089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5A6358"/>
                </a:solidFill>
                <a:latin typeface="Source Sans 3"/>
              </a:rPr>
              <a:t>Beschrijving van het eerste kernpunt dat je wilt overbrengen.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26280" y="192024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FF5714"/>
                </a:solidFill>
                <a:latin typeface="Arial Black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26280" y="283464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62116"/>
                </a:solidFill>
                <a:latin typeface="Arial Bold"/>
              </a:rPr>
              <a:t>PUNT TWEE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26280" y="3383280"/>
            <a:ext cx="31089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5A6358"/>
                </a:solidFill>
                <a:latin typeface="Source Sans 3"/>
              </a:rPr>
              <a:t>Beschrijving van het tweede kernpunt dat je wilt overbrengen.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38160" y="192024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FF5714"/>
                </a:solidFill>
                <a:latin typeface="Arial Black"/>
              </a:rPr>
              <a:t>03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138160" y="283464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62116"/>
                </a:solidFill>
                <a:latin typeface="Arial Bold"/>
              </a:rPr>
              <a:t>PUNT DRIE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38160" y="3383280"/>
            <a:ext cx="31089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5A6358"/>
                </a:solidFill>
                <a:latin typeface="Source Sans 3"/>
              </a:rPr>
              <a:t>Beschrijving van het derde kernpunt dat je wilt overbrengen.</a:t>
            </a:r>
          </a:p>
        </p:txBody>
      </p:sp>
      <p:pic>
        <p:nvPicPr>
          <p:cNvPr id="13" name="Picture 12" descr="beeldmerk-donkergroe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1575" y="598932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21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-crem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847" y="1828800"/>
            <a:ext cx="4572000" cy="156327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547207" y="3840480"/>
            <a:ext cx="1097280" cy="38100"/>
          </a:xfrm>
          <a:prstGeom prst="rect">
            <a:avLst/>
          </a:prstGeom>
          <a:solidFill>
            <a:srgbClr val="FF57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0" y="4206240"/>
            <a:ext cx="85340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5A6358"/>
                </a:solidFill>
                <a:latin typeface="Source Sans 3"/>
              </a:rPr>
              <a:t>bram@noorlandtleadership.nl  |  +31 6 22439091  |  noorlandtleadership.nl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21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beeldmerk-crem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0007" y="1280160"/>
            <a:ext cx="2011680" cy="201168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547207" y="3520440"/>
            <a:ext cx="1097280" cy="38100"/>
          </a:xfrm>
          <a:prstGeom prst="rect">
            <a:avLst/>
          </a:prstGeom>
          <a:solidFill>
            <a:srgbClr val="FF57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371600" y="3840480"/>
            <a:ext cx="94484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 i="0">
                <a:solidFill>
                  <a:srgbClr val="FAF7F0"/>
                </a:solidFill>
                <a:latin typeface="Arial Black"/>
              </a:rPr>
              <a:t>PRESENTATIETITEL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4846320"/>
            <a:ext cx="761969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CAE0B2"/>
                </a:solidFill>
                <a:latin typeface="Source Sans 3"/>
              </a:rPr>
              <a:t>Subtitel of datum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2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2926080"/>
            <a:ext cx="914400" cy="38100"/>
          </a:xfrm>
          <a:prstGeom prst="rect">
            <a:avLst/>
          </a:prstGeom>
          <a:solidFill>
            <a:srgbClr val="FF57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3200400"/>
            <a:ext cx="7315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AF7F0"/>
                </a:solidFill>
                <a:latin typeface="Arial Black"/>
              </a:rPr>
              <a:t>SECTIETITEL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29768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5A6358"/>
                </a:solidFill>
                <a:latin typeface="Source Sans 3"/>
              </a:rPr>
              <a:t>Korte beschrijving van deze sectie</a:t>
            </a:r>
          </a:p>
        </p:txBody>
      </p:sp>
      <p:pic>
        <p:nvPicPr>
          <p:cNvPr id="5" name="Picture 4" descr="beeldmerk-crem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1575" y="598932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2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5486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AF7F0"/>
                </a:solidFill>
                <a:latin typeface="Arial Black"/>
              </a:rPr>
              <a:t>SLIDE TITEL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731520" cy="38100"/>
          </a:xfrm>
          <a:prstGeom prst="rect">
            <a:avLst/>
          </a:prstGeom>
          <a:solidFill>
            <a:srgbClr val="FF57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737360"/>
            <a:ext cx="50292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400"/>
              </a:spcAft>
            </a:pPr>
            <a:r>
              <a:rPr sz="1800" b="0" i="0">
                <a:solidFill>
                  <a:srgbClr val="FAF7F0"/>
                </a:solidFill>
                <a:latin typeface="Source Sans 3"/>
              </a:rPr>
              <a:t/>
            </a:r>
            <a:r>
              <a:rPr sz="1800" b="0" i="0">
                <a:solidFill>
                  <a:srgbClr val="FAF7F0"/>
                </a:solidFill>
                <a:latin typeface="Source Sans 3"/>
              </a:rPr>
              <a:t>—  Eerste punt van de presentatie</a:t>
            </a:r>
          </a:p>
          <a:p>
            <a:pPr>
              <a:spcBef>
                <a:spcPts val="1200"/>
              </a:spcBef>
              <a:spcAft>
                <a:spcPts val="400"/>
              </a:spcAft>
            </a:pPr>
            <a:r>
              <a:rPr sz="1800" b="0" i="0">
                <a:solidFill>
                  <a:srgbClr val="FAF7F0"/>
                </a:solidFill>
                <a:latin typeface="Source Sans 3"/>
              </a:rPr>
              <a:t>—  Tweede punt met meer toelichting</a:t>
            </a:r>
          </a:p>
          <a:p>
            <a:pPr>
              <a:spcBef>
                <a:spcPts val="1200"/>
              </a:spcBef>
              <a:spcAft>
                <a:spcPts val="400"/>
              </a:spcAft>
            </a:pPr>
            <a:r>
              <a:rPr sz="1800" b="0" i="0">
                <a:solidFill>
                  <a:srgbClr val="FAF7F0"/>
                </a:solidFill>
                <a:latin typeface="Source Sans 3"/>
              </a:rPr>
              <a:t>—  Derde punt ter illustratie</a:t>
            </a:r>
          </a:p>
        </p:txBody>
      </p:sp>
      <p:sp>
        <p:nvSpPr>
          <p:cNvPr id="5" name="Rectangle 4"/>
          <p:cNvSpPr/>
          <p:nvPr/>
        </p:nvSpPr>
        <p:spPr>
          <a:xfrm>
            <a:off x="6583680" y="1737360"/>
            <a:ext cx="4846320" cy="4389120"/>
          </a:xfrm>
          <a:prstGeom prst="rect">
            <a:avLst/>
          </a:prstGeom>
          <a:solidFill>
            <a:srgbClr val="223022"/>
          </a:solidFill>
          <a:ln w="12700">
            <a:solidFill>
              <a:srgbClr val="5A635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4400"/>
              </a:spcBef>
            </a:pPr>
            <a:r>
              <a:rPr sz="1600" b="0" i="1">
                <a:solidFill>
                  <a:srgbClr val="5A6358"/>
                </a:solidFill>
                <a:latin typeface="Source Sans 3"/>
              </a:rPr>
              <a:t>Afbeelding of grafiek</a:t>
            </a:r>
          </a:p>
        </p:txBody>
      </p:sp>
      <p:pic>
        <p:nvPicPr>
          <p:cNvPr id="6" name="Picture 5" descr="beeldmerk-crem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1575" y="598932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2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5486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AF7F0"/>
                </a:solidFill>
                <a:latin typeface="Arial Black"/>
              </a:rPr>
              <a:t>TWEE KOLOMMEN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731520" cy="38100"/>
          </a:xfrm>
          <a:prstGeom prst="rect">
            <a:avLst/>
          </a:prstGeom>
          <a:solidFill>
            <a:srgbClr val="FF57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828800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5714"/>
                </a:solidFill>
                <a:latin typeface="Arial Bold"/>
              </a:rPr>
              <a:t>KOLOM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23160"/>
            <a:ext cx="47548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AF7F0"/>
                </a:solidFill>
                <a:latin typeface="Source Sans 3"/>
              </a:rPr>
              <a:t>Hier komt de inhoud van de eerste kolom. Gebruik dit voor vergelijkingen, twee gerelateerde onderwerpen, of voor-en-na situaties.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0" y="1828800"/>
            <a:ext cx="47548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5714"/>
                </a:solidFill>
                <a:latin typeface="Arial Bold"/>
              </a:rPr>
              <a:t>KOLOM 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0" y="2423160"/>
            <a:ext cx="47548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AF7F0"/>
                </a:solidFill>
                <a:latin typeface="Source Sans 3"/>
              </a:rPr>
              <a:t>Hier komt de inhoud van de tweede kolom. Houd de hoeveelheid tekst in balans met de linkerkolom.</a:t>
            </a:r>
          </a:p>
        </p:txBody>
      </p:sp>
      <p:pic>
        <p:nvPicPr>
          <p:cNvPr id="8" name="Picture 7" descr="beeldmerk-crem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1575" y="598932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2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2194560"/>
            <a:ext cx="1371600" cy="50800"/>
          </a:xfrm>
          <a:prstGeom prst="rect">
            <a:avLst/>
          </a:prstGeom>
          <a:solidFill>
            <a:srgbClr val="FF57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9144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0" i="0">
                <a:solidFill>
                  <a:srgbClr val="CAE0B2"/>
                </a:solidFill>
                <a:latin typeface="Arial Black"/>
              </a:rPr>
              <a:t>"Leiderschap begint bij het kennen van jezelf."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5A6358"/>
                </a:solidFill>
                <a:latin typeface="Source Sans 3"/>
              </a:rPr>
              <a:t>— Bram Noorlandt</a:t>
            </a:r>
          </a:p>
        </p:txBody>
      </p:sp>
      <p:pic>
        <p:nvPicPr>
          <p:cNvPr id="5" name="Picture 4" descr="beeldmerk-crem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1575" y="598932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2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5486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AF7F0"/>
                </a:solidFill>
                <a:latin typeface="Arial Black"/>
              </a:rPr>
              <a:t>DRIE KERNPUNTEN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731520" cy="38100"/>
          </a:xfrm>
          <a:prstGeom prst="rect">
            <a:avLst/>
          </a:prstGeom>
          <a:solidFill>
            <a:srgbClr val="FF57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92024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FF5714"/>
                </a:solidFill>
                <a:latin typeface="Arial Black"/>
              </a:rP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83464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AF7F0"/>
                </a:solidFill>
                <a:latin typeface="Arial Bold"/>
              </a:rPr>
              <a:t>PUNT EEN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383280"/>
            <a:ext cx="31089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AE0B2"/>
                </a:solidFill>
                <a:latin typeface="Source Sans 3"/>
              </a:rPr>
              <a:t>Beschrijving van het eerste kernpunt dat je wilt overbrengen.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26280" y="192024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FF5714"/>
                </a:solidFill>
                <a:latin typeface="Arial Black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26280" y="283464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AF7F0"/>
                </a:solidFill>
                <a:latin typeface="Arial Bold"/>
              </a:rPr>
              <a:t>PUNT TWEE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26280" y="3383280"/>
            <a:ext cx="31089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AE0B2"/>
                </a:solidFill>
                <a:latin typeface="Source Sans 3"/>
              </a:rPr>
              <a:t>Beschrijving van het tweede kernpunt dat je wilt overbrengen.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38160" y="192024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FF5714"/>
                </a:solidFill>
                <a:latin typeface="Arial Black"/>
              </a:rPr>
              <a:t>03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138160" y="283464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AF7F0"/>
                </a:solidFill>
                <a:latin typeface="Arial Bold"/>
              </a:rPr>
              <a:t>PUNT DRIE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38160" y="3383280"/>
            <a:ext cx="31089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AE0B2"/>
                </a:solidFill>
                <a:latin typeface="Source Sans 3"/>
              </a:rPr>
              <a:t>Beschrijving van het derde kernpunt dat je wilt overbrengen.</a:t>
            </a:r>
          </a:p>
        </p:txBody>
      </p:sp>
      <p:pic>
        <p:nvPicPr>
          <p:cNvPr id="13" name="Picture 12" descr="beeldmerk-crem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1575" y="598932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2926080"/>
            <a:ext cx="914400" cy="38100"/>
          </a:xfrm>
          <a:prstGeom prst="rect">
            <a:avLst/>
          </a:prstGeom>
          <a:solidFill>
            <a:srgbClr val="FF57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3200400"/>
            <a:ext cx="7315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162116"/>
                </a:solidFill>
                <a:latin typeface="Arial Black"/>
              </a:rPr>
              <a:t>SECTIETITEL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29768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5A6358"/>
                </a:solidFill>
                <a:latin typeface="Source Sans 3"/>
              </a:rPr>
              <a:t>Korte beschrijving van deze sectie</a:t>
            </a:r>
          </a:p>
        </p:txBody>
      </p:sp>
      <p:pic>
        <p:nvPicPr>
          <p:cNvPr id="5" name="Picture 4" descr="beeldmerk-donkergroe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1575" y="598932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5486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162116"/>
                </a:solidFill>
                <a:latin typeface="Arial Black"/>
              </a:rPr>
              <a:t>SLIDE TITEL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731520" cy="38100"/>
          </a:xfrm>
          <a:prstGeom prst="rect">
            <a:avLst/>
          </a:prstGeom>
          <a:solidFill>
            <a:srgbClr val="FF57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737360"/>
            <a:ext cx="50292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400"/>
              </a:spcAft>
            </a:pPr>
            <a:r>
              <a:rPr sz="1800" b="0" i="0">
                <a:solidFill>
                  <a:srgbClr val="162116"/>
                </a:solidFill>
                <a:latin typeface="Source Sans 3"/>
              </a:rPr>
              <a:t/>
            </a:r>
            <a:r>
              <a:rPr sz="1800" b="0" i="0">
                <a:solidFill>
                  <a:srgbClr val="162116"/>
                </a:solidFill>
                <a:latin typeface="Source Sans 3"/>
              </a:rPr>
              <a:t>—  Eerste punt van de presentatie</a:t>
            </a:r>
          </a:p>
          <a:p>
            <a:pPr>
              <a:spcBef>
                <a:spcPts val="1200"/>
              </a:spcBef>
              <a:spcAft>
                <a:spcPts val="400"/>
              </a:spcAft>
            </a:pPr>
            <a:r>
              <a:rPr sz="1800" b="0" i="0">
                <a:solidFill>
                  <a:srgbClr val="162116"/>
                </a:solidFill>
                <a:latin typeface="Source Sans 3"/>
              </a:rPr>
              <a:t>—  Tweede punt met meer toelichting</a:t>
            </a:r>
          </a:p>
          <a:p>
            <a:pPr>
              <a:spcBef>
                <a:spcPts val="1200"/>
              </a:spcBef>
              <a:spcAft>
                <a:spcPts val="400"/>
              </a:spcAft>
            </a:pPr>
            <a:r>
              <a:rPr sz="1800" b="0" i="0">
                <a:solidFill>
                  <a:srgbClr val="162116"/>
                </a:solidFill>
                <a:latin typeface="Source Sans 3"/>
              </a:rPr>
              <a:t>—  Derde punt ter illustratie</a:t>
            </a:r>
          </a:p>
        </p:txBody>
      </p:sp>
      <p:sp>
        <p:nvSpPr>
          <p:cNvPr id="5" name="Rectangle 4"/>
          <p:cNvSpPr/>
          <p:nvPr/>
        </p:nvSpPr>
        <p:spPr>
          <a:xfrm>
            <a:off x="6583680" y="1737360"/>
            <a:ext cx="4846320" cy="4389120"/>
          </a:xfrm>
          <a:prstGeom prst="rect">
            <a:avLst/>
          </a:prstGeom>
          <a:solidFill>
            <a:srgbClr val="EEEBE4"/>
          </a:solidFill>
          <a:ln w="12700">
            <a:solidFill>
              <a:srgbClr val="D0CD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4400"/>
              </a:spcBef>
            </a:pPr>
            <a:r>
              <a:rPr sz="1600" b="0" i="1">
                <a:solidFill>
                  <a:srgbClr val="5A6358"/>
                </a:solidFill>
                <a:latin typeface="Source Sans 3"/>
              </a:rPr>
              <a:t>Afbeelding of grafiek</a:t>
            </a:r>
          </a:p>
        </p:txBody>
      </p:sp>
      <p:pic>
        <p:nvPicPr>
          <p:cNvPr id="6" name="Picture 5" descr="beeldmerk-donkergroe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1575" y="598932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